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36"/>
    <p:restoredTop sz="94685"/>
  </p:normalViewPr>
  <p:slideViewPr>
    <p:cSldViewPr snapToGrid="0" snapToObjects="1">
      <p:cViewPr varScale="1">
        <p:scale>
          <a:sx n="67" d="100"/>
          <a:sy n="67" d="100"/>
        </p:scale>
        <p:origin x="208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6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3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7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6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2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8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9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1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41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941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9192F7A-D06E-944A-A8F4-6ACBDD56B606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D94CA37-6D31-0D40-8BE5-B449CCCA6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74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D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B5C88F6-885F-4C47-BBC3-08CA88370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0668000" cy="6858000"/>
          </a:xfrm>
        </p:spPr>
        <p:txBody>
          <a:bodyPr>
            <a:normAutofit fontScale="40000" lnSpcReduction="20000"/>
          </a:bodyPr>
          <a:lstStyle/>
          <a:p>
            <a:r>
              <a:rPr lang="en-US" dirty="0"/>
              <a:t>t </a:t>
            </a:r>
          </a:p>
          <a:p>
            <a:pPr algn="l"/>
            <a:r>
              <a:rPr lang="en-US" sz="4000" dirty="0"/>
              <a:t>Game Results</a:t>
            </a:r>
          </a:p>
          <a:p>
            <a:pPr algn="l"/>
            <a:r>
              <a:rPr lang="en-US" sz="4000" dirty="0"/>
              <a:t>Aug 26, 2018						September 29, 2018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Barracudas at Eastside Eagles					Barracudas at East Detroit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Flag 	Barracudas 0 -	 Eastside Eagles 	13		Barracudas 13 -  East Detroit 0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Freshman  	Barracudas 20 -	 Eastside Eagles 	13		Barracuda  27- East Detroit 13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JV	Barracudas 12 -	 Eastside Eagles 	33		Barracuda  21 -  East Detroit  27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Varsity	Barracudas 7 - 	Eastside Eagles 	50		Barracuda 0 - East Detroit  42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 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September 8, 2018						October 13, 2018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Grosse Point at Barracudas					Sterling Heights at Barracudas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Flag 	GSP 0	- 	Barracudas      	33		</a:t>
            </a:r>
            <a:r>
              <a:rPr lang="en-US" sz="4000"/>
              <a:t>SH 0 -</a:t>
            </a:r>
            <a:r>
              <a:rPr lang="en-US" sz="4000" dirty="0"/>
              <a:t>	Barracudas 27	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Freshman 	GPS 13	-	Barracudas	  	44		SH 0 -	Barracudas 27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JV	GPS 13	-	Barracudas 	14		SH 6 -	Barracudas 19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Varsity	GPS 26	-	Barracudas		13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 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September 15, 2018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Barracudas at Warrant Jets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Flag 	Barracudas 0    	-	Jets	8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Freshman 	Barracudas 13	-	Jets 	7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JV 	Barracudas 34	-	Jets 	0 	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en-US" sz="4000" dirty="0"/>
              <a:t>Varsity	Barracudas 18	-	Jets 	0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23817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{8AEAD841-B1C6-EE49-AD60-D29663AACB05}tf10001120</Template>
  <TotalTime>30</TotalTime>
  <Words>1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Results </dc:title>
  <dc:creator>Damani Wallace</dc:creator>
  <cp:lastModifiedBy>Damani Wallace</cp:lastModifiedBy>
  <cp:revision>4</cp:revision>
  <dcterms:created xsi:type="dcterms:W3CDTF">2018-09-18T14:08:40Z</dcterms:created>
  <dcterms:modified xsi:type="dcterms:W3CDTF">2018-10-15T01:23:40Z</dcterms:modified>
</cp:coreProperties>
</file>