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4" r:id="rId1"/>
  </p:sldMasterIdLst>
  <p:sldIdLst>
    <p:sldId id="256" r:id="rId2"/>
    <p:sldId id="264" r:id="rId3"/>
    <p:sldId id="257" r:id="rId4"/>
    <p:sldId id="270" r:id="rId5"/>
    <p:sldId id="258" r:id="rId6"/>
    <p:sldId id="269" r:id="rId7"/>
    <p:sldId id="259" r:id="rId8"/>
    <p:sldId id="260" r:id="rId9"/>
    <p:sldId id="261" r:id="rId10"/>
    <p:sldId id="262" r:id="rId11"/>
    <p:sldId id="274" r:id="rId12"/>
    <p:sldId id="272" r:id="rId13"/>
    <p:sldId id="266" r:id="rId14"/>
    <p:sldId id="267" r:id="rId15"/>
    <p:sldId id="268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76"/>
    <p:restoredTop sz="94812"/>
  </p:normalViewPr>
  <p:slideViewPr>
    <p:cSldViewPr snapToGrid="0" snapToObjects="1">
      <p:cViewPr varScale="1">
        <p:scale>
          <a:sx n="68" d="100"/>
          <a:sy n="68" d="100"/>
        </p:scale>
        <p:origin x="72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7BB106F-05F8-544C-BABF-CA5C901B8642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A751284-39B5-6144-9693-22D76D18A7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5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Barracuda Open House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Barracuda Youth Football and Cheer</a:t>
            </a:r>
          </a:p>
          <a:p>
            <a:r>
              <a:rPr lang="en-US" b="1" dirty="0">
                <a:solidFill>
                  <a:schemeClr val="bg1"/>
                </a:solidFill>
              </a:rPr>
              <a:t>1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Team </a:t>
            </a:r>
            <a:r>
              <a:rPr lang="en-US" b="1" dirty="0">
                <a:solidFill>
                  <a:schemeClr val="bg1"/>
                </a:solidFill>
              </a:rPr>
              <a:t>1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Fight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Cuda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Nation</a:t>
            </a:r>
          </a:p>
        </p:txBody>
      </p:sp>
    </p:spTree>
    <p:extLst>
      <p:ext uri="{BB962C8B-B14F-4D97-AF65-F5344CB8AC3E}">
        <p14:creationId xmlns:p14="http://schemas.microsoft.com/office/powerpoint/2010/main" val="421573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 Coaching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45063"/>
            <a:ext cx="7249213" cy="3416300"/>
          </a:xfrm>
        </p:spPr>
        <p:txBody>
          <a:bodyPr>
            <a:normAutofit/>
          </a:bodyPr>
          <a:lstStyle/>
          <a:p>
            <a:r>
              <a:rPr lang="en-US" sz="2400" dirty="0"/>
              <a:t>JR Estell		        		Head Coach</a:t>
            </a:r>
          </a:p>
          <a:p>
            <a:r>
              <a:rPr lang="en-US" sz="2400" dirty="0"/>
              <a:t>Will Terry		        		Assistance Coach</a:t>
            </a:r>
          </a:p>
          <a:p>
            <a:r>
              <a:rPr lang="en-US" sz="2400" dirty="0"/>
              <a:t>James Conner			Assistance Coach</a:t>
            </a:r>
          </a:p>
          <a:p>
            <a:r>
              <a:rPr lang="en-US" sz="2400" dirty="0"/>
              <a:t>Terrance </a:t>
            </a:r>
            <a:r>
              <a:rPr lang="en-US" sz="2400" dirty="0" err="1"/>
              <a:t>Tumpcan</a:t>
            </a:r>
            <a:r>
              <a:rPr lang="en-US" sz="2400" dirty="0"/>
              <a:t>		Assistance Coach</a:t>
            </a:r>
          </a:p>
          <a:p>
            <a:r>
              <a:rPr lang="en-US" sz="2400" dirty="0"/>
              <a:t>Donovan Estell              Assistance Coach</a:t>
            </a:r>
          </a:p>
          <a:p>
            <a:r>
              <a:rPr lang="en-US" sz="2400" dirty="0"/>
              <a:t>David McFadden         Assistance Coach</a:t>
            </a:r>
          </a:p>
        </p:txBody>
      </p:sp>
    </p:spTree>
    <p:extLst>
      <p:ext uri="{BB962C8B-B14F-4D97-AF65-F5344CB8AC3E}">
        <p14:creationId xmlns:p14="http://schemas.microsoft.com/office/powerpoint/2010/main" val="136494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Barracuda Alumni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Alumni Roll-Call</a:t>
            </a:r>
          </a:p>
          <a:p>
            <a:r>
              <a:rPr lang="en-US" sz="2400" dirty="0"/>
              <a:t>Alumni 2017 Snap Shot</a:t>
            </a:r>
          </a:p>
          <a:p>
            <a:pPr lvl="1">
              <a:buFont typeface="Courier New" charset="0"/>
              <a:buChar char="o"/>
            </a:pPr>
            <a:r>
              <a:rPr lang="en-US" sz="1800" dirty="0" err="1"/>
              <a:t>Saivion</a:t>
            </a:r>
            <a:r>
              <a:rPr lang="en-US" sz="1800" dirty="0"/>
              <a:t> Lee – committed to Walsh College </a:t>
            </a:r>
          </a:p>
          <a:p>
            <a:pPr lvl="1">
              <a:buFont typeface="Courier New" charset="0"/>
              <a:buChar char="o"/>
            </a:pPr>
            <a:r>
              <a:rPr lang="en-US" sz="1800" dirty="0" err="1"/>
              <a:t>Kiren</a:t>
            </a:r>
            <a:r>
              <a:rPr lang="en-US" sz="1800" dirty="0"/>
              <a:t> Turner – current college player Heidelberg College</a:t>
            </a:r>
          </a:p>
          <a:p>
            <a:pPr lvl="1">
              <a:buFont typeface="Courier New" charset="0"/>
              <a:buChar char="o"/>
            </a:pPr>
            <a:r>
              <a:rPr lang="en-US" sz="1800" dirty="0"/>
              <a:t>Jack </a:t>
            </a:r>
            <a:r>
              <a:rPr lang="en-US" sz="1800" dirty="0" err="1"/>
              <a:t>Skrzycki</a:t>
            </a:r>
            <a:r>
              <a:rPr lang="en-US" sz="1800" dirty="0"/>
              <a:t>– committed to Northwood University</a:t>
            </a:r>
          </a:p>
          <a:p>
            <a:pPr lvl="1">
              <a:buFont typeface="Courier New" charset="0"/>
              <a:buChar char="o"/>
            </a:pPr>
            <a:r>
              <a:rPr lang="en-US" sz="1800" dirty="0"/>
              <a:t>Allen </a:t>
            </a:r>
            <a:r>
              <a:rPr lang="en-US" sz="1800" dirty="0" err="1"/>
              <a:t>Stritzinger</a:t>
            </a:r>
            <a:r>
              <a:rPr lang="en-US" sz="1800" dirty="0"/>
              <a:t> – committed to Syracuse University</a:t>
            </a:r>
          </a:p>
          <a:p>
            <a:pPr lvl="1">
              <a:buFont typeface="Courier New" charset="0"/>
              <a:buChar char="o"/>
            </a:pPr>
            <a:r>
              <a:rPr lang="en-US" sz="1800" dirty="0"/>
              <a:t>Jake </a:t>
            </a:r>
            <a:r>
              <a:rPr lang="en-US" sz="1800" dirty="0" err="1"/>
              <a:t>Mitrak</a:t>
            </a:r>
            <a:r>
              <a:rPr lang="en-US" sz="1800" dirty="0"/>
              <a:t> – current college player at Northern Michigan University</a:t>
            </a:r>
          </a:p>
        </p:txBody>
      </p:sp>
    </p:spTree>
    <p:extLst>
      <p:ext uri="{BB962C8B-B14F-4D97-AF65-F5344CB8AC3E}">
        <p14:creationId xmlns:p14="http://schemas.microsoft.com/office/powerpoint/2010/main" val="577964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the Best Come Play with the Best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398" y="2586874"/>
            <a:ext cx="9851097" cy="359779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800" dirty="0"/>
              <a:t>45 years of youth sports</a:t>
            </a:r>
          </a:p>
          <a:p>
            <a:pPr marL="0" indent="0">
              <a:buNone/>
            </a:pPr>
            <a:r>
              <a:rPr lang="en-US" b="1" dirty="0"/>
              <a:t>2016 ESFL Football Season						2015 ESFL Football Season</a:t>
            </a:r>
            <a:r>
              <a:rPr lang="en-US" dirty="0"/>
              <a:t>			</a:t>
            </a:r>
          </a:p>
          <a:p>
            <a:pPr marL="457200" lvl="1" indent="0">
              <a:buNone/>
            </a:pPr>
            <a:r>
              <a:rPr lang="en-US" dirty="0"/>
              <a:t>Freshman League Super Bowl Champion		 	Jr. Varsity League Super Bowl Champion	</a:t>
            </a:r>
          </a:p>
          <a:p>
            <a:pPr marL="457200" lvl="1" indent="0">
              <a:buNone/>
            </a:pPr>
            <a:r>
              <a:rPr lang="en-US" dirty="0"/>
              <a:t>Flag League Runner-up 							Flag League Runner-ups</a:t>
            </a:r>
          </a:p>
          <a:p>
            <a:pPr marL="457200" lvl="1" indent="0">
              <a:buNone/>
            </a:pPr>
            <a:r>
              <a:rPr lang="en-US" dirty="0"/>
              <a:t>Varsity League Payoffs							Varsity League Playoffs</a:t>
            </a:r>
          </a:p>
          <a:p>
            <a:pPr marL="0" indent="0">
              <a:buNone/>
            </a:pPr>
            <a:r>
              <a:rPr lang="en-US" b="1" dirty="0"/>
              <a:t>2014 ESFL Football Season						2013 ESFL Football Season</a:t>
            </a:r>
            <a:r>
              <a:rPr lang="en-US" dirty="0"/>
              <a:t>				</a:t>
            </a:r>
          </a:p>
          <a:p>
            <a:pPr marL="457200" lvl="1" indent="0">
              <a:buNone/>
            </a:pPr>
            <a:r>
              <a:rPr lang="en-US" dirty="0"/>
              <a:t>Flag League Runner-ups							Varsity League Super Bowl Campion													Flag League Playoffs</a:t>
            </a:r>
          </a:p>
          <a:p>
            <a:pPr marL="0" indent="0">
              <a:buNone/>
            </a:pPr>
            <a:r>
              <a:rPr lang="en-US" b="1" dirty="0"/>
              <a:t>2012 ESFL Football Season</a:t>
            </a:r>
          </a:p>
          <a:p>
            <a:pPr marL="457200" lvl="1" indent="0">
              <a:buNone/>
            </a:pPr>
            <a:r>
              <a:rPr lang="en-US" dirty="0"/>
              <a:t>Varsity League Runner-up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314114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 Fee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3575" y="2603500"/>
            <a:ext cx="9573209" cy="3416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/>
              <a:t>Base Fee	$300.00 </a:t>
            </a:r>
          </a:p>
          <a:p>
            <a:r>
              <a:rPr lang="en-US" sz="1600" dirty="0"/>
              <a:t>1 Child		$300.00 = $250 Registration Fee + $50 Mandatory Refundable Volunteer Fee</a:t>
            </a:r>
          </a:p>
          <a:p>
            <a:r>
              <a:rPr lang="en-US" sz="1600" dirty="0"/>
              <a:t>2 Children		$550.00 = $250 Registration Fee</a:t>
            </a:r>
          </a:p>
          <a:p>
            <a:r>
              <a:rPr lang="en-US" sz="1600" dirty="0"/>
              <a:t>3 Children		$750.00 = $200 Registration Fee</a:t>
            </a:r>
          </a:p>
          <a:p>
            <a:r>
              <a:rPr lang="en-US" sz="1600" dirty="0"/>
              <a:t>4 Children		$750.00 = FREE</a:t>
            </a:r>
          </a:p>
          <a:p>
            <a:pPr marL="0" indent="0">
              <a:buNone/>
            </a:pPr>
            <a:r>
              <a:rPr lang="en-US" dirty="0"/>
              <a:t>Registration includes:</a:t>
            </a:r>
          </a:p>
          <a:p>
            <a:r>
              <a:rPr lang="en-US" sz="1600" dirty="0"/>
              <a:t>Football: 1 - Banquet Ticket, 1 - Practice T-Shirt, 1 - Pair of Socks, 1 - Belt, 1 - Mouth Piece</a:t>
            </a:r>
          </a:p>
          <a:p>
            <a:r>
              <a:rPr lang="en-US" sz="1600" dirty="0"/>
              <a:t>Cheer: 1 – Banquet Ticket, 1 - Warmup Suit (Jacket &amp; Pants), 1 - Pair of Shoes </a:t>
            </a:r>
          </a:p>
          <a:p>
            <a:pPr marL="0" indent="0">
              <a:buNone/>
            </a:pPr>
            <a:r>
              <a:rPr lang="en-US" sz="1500" b="1" dirty="0"/>
              <a:t>The $50.00 is a refundable fee after a family member has completed 2 hours of volunteer time and all uniform(s) AND all equipment(s) has been turned in. </a:t>
            </a:r>
          </a:p>
        </p:txBody>
      </p:sp>
    </p:spTree>
    <p:extLst>
      <p:ext uri="{BB962C8B-B14F-4D97-AF65-F5344CB8AC3E}">
        <p14:creationId xmlns:p14="http://schemas.microsoft.com/office/powerpoint/2010/main" val="172818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 Raising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2553624"/>
            <a:ext cx="7647709" cy="3416300"/>
          </a:xfrm>
        </p:spPr>
        <p:txBody>
          <a:bodyPr/>
          <a:lstStyle/>
          <a:p>
            <a:endParaRPr lang="en-US" dirty="0"/>
          </a:p>
          <a:p>
            <a:pPr lvl="2"/>
            <a:r>
              <a:rPr lang="en-US" sz="2600" dirty="0"/>
              <a:t>Football Raffles</a:t>
            </a:r>
          </a:p>
          <a:p>
            <a:pPr lvl="2"/>
            <a:r>
              <a:rPr lang="en-US" sz="2600" dirty="0"/>
              <a:t>“Dime @ a Time make </a:t>
            </a:r>
            <a:r>
              <a:rPr lang="en-US" sz="2600" dirty="0" err="1"/>
              <a:t>Cudas</a:t>
            </a:r>
            <a:r>
              <a:rPr lang="en-US" sz="2600" dirty="0"/>
              <a:t> Shine”</a:t>
            </a:r>
          </a:p>
          <a:p>
            <a:pPr lvl="2"/>
            <a:r>
              <a:rPr lang="en-US" sz="2600" dirty="0"/>
              <a:t>Car Wash</a:t>
            </a:r>
          </a:p>
          <a:p>
            <a:pPr lvl="2"/>
            <a:r>
              <a:rPr lang="en-US" sz="2600" dirty="0"/>
              <a:t>Bowling </a:t>
            </a:r>
          </a:p>
          <a:p>
            <a:pPr lvl="2"/>
            <a:r>
              <a:rPr lang="en-US" sz="2600" dirty="0"/>
              <a:t>Euchre Party</a:t>
            </a:r>
          </a:p>
        </p:txBody>
      </p:sp>
    </p:spTree>
    <p:extLst>
      <p:ext uri="{BB962C8B-B14F-4D97-AF65-F5344CB8AC3E}">
        <p14:creationId xmlns:p14="http://schemas.microsoft.com/office/powerpoint/2010/main" val="650354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2579" y="2603500"/>
            <a:ext cx="7317242" cy="2173773"/>
          </a:xfrm>
        </p:spPr>
        <p:txBody>
          <a:bodyPr>
            <a:normAutofit/>
          </a:bodyPr>
          <a:lstStyle/>
          <a:p>
            <a:r>
              <a:rPr lang="en-US" sz="2800" dirty="0"/>
              <a:t>Conditioning/speed/lineman camps</a:t>
            </a:r>
          </a:p>
          <a:p>
            <a:pPr lvl="1"/>
            <a:r>
              <a:rPr lang="en-US" sz="2400" dirty="0"/>
              <a:t>Spring Break</a:t>
            </a:r>
          </a:p>
          <a:p>
            <a:r>
              <a:rPr lang="en-US" sz="2800" dirty="0"/>
              <a:t>Registration </a:t>
            </a:r>
          </a:p>
          <a:p>
            <a:r>
              <a:rPr lang="en-US" sz="2800" dirty="0"/>
              <a:t>Training camp</a:t>
            </a:r>
          </a:p>
        </p:txBody>
      </p:sp>
    </p:spTree>
    <p:extLst>
      <p:ext uri="{BB962C8B-B14F-4D97-AF65-F5344CB8AC3E}">
        <p14:creationId xmlns:p14="http://schemas.microsoft.com/office/powerpoint/2010/main" val="488644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2358" y="2719878"/>
            <a:ext cx="8761413" cy="3416300"/>
          </a:xfrm>
        </p:spPr>
        <p:txBody>
          <a:bodyPr>
            <a:normAutofit/>
          </a:bodyPr>
          <a:lstStyle/>
          <a:p>
            <a:r>
              <a:rPr lang="en-US" sz="2400" dirty="0"/>
              <a:t>Ph. No.				586-214-2098 / Damani			</a:t>
            </a:r>
          </a:p>
          <a:p>
            <a:r>
              <a:rPr lang="en-US" sz="2400"/>
              <a:t>Email</a:t>
            </a:r>
            <a:r>
              <a:rPr lang="en-US" sz="2400" dirty="0"/>
              <a:t>:					</a:t>
            </a:r>
            <a:r>
              <a:rPr lang="en-US" sz="2400" dirty="0" err="1"/>
              <a:t>mcbarracudasfb@gmail.com</a:t>
            </a:r>
            <a:endParaRPr lang="en-US" sz="2400" dirty="0"/>
          </a:p>
          <a:p>
            <a:r>
              <a:rPr lang="en-US" sz="2400" dirty="0"/>
              <a:t>Facebook 			Barracuda Youth Football</a:t>
            </a:r>
          </a:p>
          <a:p>
            <a:r>
              <a:rPr lang="en-US" sz="2400" dirty="0"/>
              <a:t>Website				Mt. Clemens Barracudas</a:t>
            </a:r>
          </a:p>
        </p:txBody>
      </p:sp>
    </p:spTree>
    <p:extLst>
      <p:ext uri="{BB962C8B-B14F-4D97-AF65-F5344CB8AC3E}">
        <p14:creationId xmlns:p14="http://schemas.microsoft.com/office/powerpoint/2010/main" val="407111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880" y="2603501"/>
            <a:ext cx="8761413" cy="112874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/>
              <a:t>     </a:t>
            </a:r>
            <a:r>
              <a:rPr lang="en-US" sz="2400" dirty="0"/>
              <a:t>Barracuda Football and Cheer’s primary focus it to prepare today’s future leaders by developing and promoting their skills in the following: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01388" y="3748701"/>
            <a:ext cx="3172407" cy="233265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Teamwork</a:t>
            </a:r>
          </a:p>
          <a:p>
            <a:r>
              <a:rPr lang="en-US" sz="2800" dirty="0"/>
              <a:t>Sportsmanship</a:t>
            </a:r>
          </a:p>
          <a:p>
            <a:r>
              <a:rPr lang="en-US" sz="2800" dirty="0"/>
              <a:t>Leadership</a:t>
            </a:r>
          </a:p>
          <a:p>
            <a:r>
              <a:rPr lang="en-US" sz="2800" dirty="0"/>
              <a:t>Determination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822303" y="3732245"/>
            <a:ext cx="4094064" cy="227226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Community Service</a:t>
            </a:r>
          </a:p>
          <a:p>
            <a:r>
              <a:rPr lang="en-US" sz="2800" dirty="0"/>
              <a:t>Commitment</a:t>
            </a:r>
          </a:p>
          <a:p>
            <a:r>
              <a:rPr lang="en-US" sz="2800" dirty="0"/>
              <a:t>Education</a:t>
            </a:r>
          </a:p>
          <a:p>
            <a:r>
              <a:rPr lang="en-US" sz="2800" dirty="0"/>
              <a:t>Nutrition</a:t>
            </a:r>
          </a:p>
        </p:txBody>
      </p:sp>
    </p:spTree>
    <p:extLst>
      <p:ext uri="{BB962C8B-B14F-4D97-AF65-F5344CB8AC3E}">
        <p14:creationId xmlns:p14="http://schemas.microsoft.com/office/powerpoint/2010/main" val="111612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2017-18 Barracuda Board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Dr. David McFadden			President</a:t>
            </a:r>
          </a:p>
          <a:p>
            <a:r>
              <a:rPr lang="en-US" sz="2400" dirty="0"/>
              <a:t>Damani Wallace				Vice President</a:t>
            </a:r>
          </a:p>
          <a:p>
            <a:r>
              <a:rPr lang="en-US" sz="2400" dirty="0"/>
              <a:t>Katrice Plummer				Treasurer</a:t>
            </a:r>
          </a:p>
          <a:p>
            <a:r>
              <a:rPr lang="en-US" sz="2400" dirty="0"/>
              <a:t>Andrea Weible					Secretary</a:t>
            </a:r>
          </a:p>
          <a:p>
            <a:r>
              <a:rPr lang="en-US" sz="2400" dirty="0"/>
              <a:t>Michael Ferron					Life Time Board Member</a:t>
            </a:r>
          </a:p>
          <a:p>
            <a:r>
              <a:rPr lang="en-US" sz="2400" dirty="0"/>
              <a:t>Kelly </a:t>
            </a:r>
            <a:r>
              <a:rPr lang="en-US" sz="2400" dirty="0" err="1"/>
              <a:t>Mund</a:t>
            </a:r>
            <a:r>
              <a:rPr lang="en-US" sz="2400" dirty="0"/>
              <a:t>						Registrar</a:t>
            </a:r>
          </a:p>
        </p:txBody>
      </p:sp>
    </p:spTree>
    <p:extLst>
      <p:ext uri="{BB962C8B-B14F-4D97-AF65-F5344CB8AC3E}">
        <p14:creationId xmlns:p14="http://schemas.microsoft.com/office/powerpoint/2010/main" val="152735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Cuda</a:t>
            </a:r>
            <a:r>
              <a:rPr lang="en-US" dirty="0"/>
              <a:t> 2017-18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064" y="2603500"/>
            <a:ext cx="8761413" cy="3416300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2400" dirty="0">
                <a:solidFill>
                  <a:srgbClr val="0070C0"/>
                </a:solidFill>
              </a:rPr>
              <a:t>1</a:t>
            </a:r>
            <a:r>
              <a:rPr lang="en-US" sz="2400" baseline="30000" dirty="0">
                <a:solidFill>
                  <a:srgbClr val="0070C0"/>
                </a:solidFill>
              </a:rPr>
              <a:t>st</a:t>
            </a:r>
            <a:r>
              <a:rPr lang="en-US" sz="2400" dirty="0">
                <a:solidFill>
                  <a:srgbClr val="0070C0"/>
                </a:solidFill>
              </a:rPr>
              <a:t> Annual Benefit Football Game</a:t>
            </a:r>
          </a:p>
          <a:p>
            <a:r>
              <a:rPr lang="en-US" sz="2400" dirty="0"/>
              <a:t>Barracuda Sponsored Football Tournament</a:t>
            </a:r>
          </a:p>
          <a:p>
            <a:r>
              <a:rPr lang="en-US" sz="2400" dirty="0"/>
              <a:t>Personalized Jerseys</a:t>
            </a:r>
          </a:p>
          <a:p>
            <a:r>
              <a:rPr lang="en-US" sz="2400" dirty="0"/>
              <a:t>Community Services</a:t>
            </a:r>
          </a:p>
          <a:p>
            <a:r>
              <a:rPr lang="en-US" sz="2400" dirty="0"/>
              <a:t>Purchase New Shoulder Pads</a:t>
            </a:r>
          </a:p>
          <a:p>
            <a:r>
              <a:rPr lang="en-US" sz="2400" dirty="0"/>
              <a:t>Increase </a:t>
            </a:r>
            <a:r>
              <a:rPr lang="en-US" sz="2400" dirty="0" err="1"/>
              <a:t>Cuda</a:t>
            </a:r>
            <a:r>
              <a:rPr lang="en-US" sz="2400" dirty="0"/>
              <a:t> Pride</a:t>
            </a:r>
          </a:p>
          <a:p>
            <a:r>
              <a:rPr lang="en-US" sz="2400" dirty="0"/>
              <a:t>Off Season Tournaments</a:t>
            </a:r>
          </a:p>
          <a:p>
            <a:r>
              <a:rPr lang="en-US" sz="2400" dirty="0"/>
              <a:t>Special Trophies </a:t>
            </a:r>
          </a:p>
        </p:txBody>
      </p:sp>
    </p:spTree>
    <p:extLst>
      <p:ext uri="{BB962C8B-B14F-4D97-AF65-F5344CB8AC3E}">
        <p14:creationId xmlns:p14="http://schemas.microsoft.com/office/powerpoint/2010/main" val="88925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7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Chairs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Game Day Manager			Patricia Pierfelice</a:t>
            </a:r>
          </a:p>
          <a:p>
            <a:r>
              <a:rPr lang="en-US" sz="2400" dirty="0"/>
              <a:t>Head Coach Tackle			</a:t>
            </a:r>
            <a:r>
              <a:rPr lang="en-US" sz="2400" dirty="0" err="1"/>
              <a:t>Damani</a:t>
            </a:r>
            <a:r>
              <a:rPr lang="en-US" sz="2400" dirty="0"/>
              <a:t> Wallace</a:t>
            </a:r>
          </a:p>
          <a:p>
            <a:r>
              <a:rPr lang="en-US" sz="2400" dirty="0"/>
              <a:t>Equipment Manager			Mike Ferron</a:t>
            </a:r>
          </a:p>
          <a:p>
            <a:r>
              <a:rPr lang="en-US" sz="2400" dirty="0"/>
              <a:t>Fundraising/Special Events	Jodi Weatherly</a:t>
            </a:r>
          </a:p>
          <a:p>
            <a:r>
              <a:rPr lang="en-US" sz="2400" dirty="0"/>
              <a:t>Spirit Wear						Patricia </a:t>
            </a:r>
            <a:r>
              <a:rPr lang="en-US" sz="2400" dirty="0" err="1"/>
              <a:t>Pierfelice</a:t>
            </a:r>
            <a:endParaRPr lang="en-US" sz="2400" dirty="0"/>
          </a:p>
          <a:p>
            <a:r>
              <a:rPr lang="en-US" sz="2400" dirty="0"/>
              <a:t>Communications 				Elizabeth Lovell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72800" y="1853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14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Cheerleading Coaching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5734" y="2886133"/>
            <a:ext cx="8213490" cy="2332981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Katrice Plummer			Head Coach</a:t>
            </a:r>
          </a:p>
          <a:p>
            <a:r>
              <a:rPr lang="en-US" sz="3200" dirty="0"/>
              <a:t>Shannon Wallace		Assistant Coach</a:t>
            </a:r>
          </a:p>
          <a:p>
            <a:r>
              <a:rPr lang="en-US" sz="3200" dirty="0"/>
              <a:t>Patrice Plummer			Assistant Coach</a:t>
            </a:r>
          </a:p>
          <a:p>
            <a:r>
              <a:rPr lang="en-US" sz="3200" dirty="0"/>
              <a:t>Daisha Conner           Assistant Coach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03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Varsity Coaching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Erin </a:t>
            </a:r>
            <a:r>
              <a:rPr lang="en-US" sz="2400" dirty="0" err="1"/>
              <a:t>Moorer</a:t>
            </a:r>
            <a:r>
              <a:rPr lang="en-US" sz="2400" dirty="0"/>
              <a:t> 			   		Head Coach</a:t>
            </a:r>
          </a:p>
          <a:p>
            <a:r>
              <a:rPr lang="en-US" sz="2400" dirty="0"/>
              <a:t>Phillip </a:t>
            </a:r>
            <a:r>
              <a:rPr lang="en-US" sz="2400" dirty="0" err="1"/>
              <a:t>Hoilfield</a:t>
            </a:r>
            <a:r>
              <a:rPr lang="en-US" sz="2400" dirty="0"/>
              <a:t>        		 	Assistant Coach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0783689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Junior Varsity Coaching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8761413" cy="3648011"/>
          </a:xfrm>
        </p:spPr>
        <p:txBody>
          <a:bodyPr/>
          <a:lstStyle/>
          <a:p>
            <a:r>
              <a:rPr lang="en-US" sz="2400" dirty="0"/>
              <a:t>Damani Wallace			Head Coach</a:t>
            </a:r>
          </a:p>
          <a:p>
            <a:r>
              <a:rPr lang="en-US" sz="2400" dirty="0"/>
              <a:t>David Sanders				Assistant Coach</a:t>
            </a:r>
          </a:p>
          <a:p>
            <a:r>
              <a:rPr lang="en-US" sz="2400" dirty="0"/>
              <a:t>Earnest Stocker				Assistant Coach</a:t>
            </a:r>
          </a:p>
          <a:p>
            <a:r>
              <a:rPr lang="en-US" sz="2400" dirty="0"/>
              <a:t>Darryl Weatherly			Assistant Coach</a:t>
            </a:r>
          </a:p>
          <a:p>
            <a:r>
              <a:rPr lang="en-US" sz="2400" dirty="0"/>
              <a:t>Greg Thomas			     Assistant Coach</a:t>
            </a:r>
          </a:p>
          <a:p>
            <a:r>
              <a:rPr lang="en-US" sz="2400" dirty="0"/>
              <a:t>Courtney Barnes			Assistant Coach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0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Freshman Coaching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Lee Kennedy			Head Coach</a:t>
            </a:r>
          </a:p>
          <a:p>
            <a:r>
              <a:rPr lang="en-US" sz="2400" dirty="0"/>
              <a:t>Mike Blocker				Associate Head Coach</a:t>
            </a:r>
          </a:p>
          <a:p>
            <a:r>
              <a:rPr lang="en-US" sz="2400" dirty="0" err="1"/>
              <a:t>Darsale</a:t>
            </a:r>
            <a:r>
              <a:rPr lang="en-US" sz="2400" dirty="0"/>
              <a:t> Thompson		Assistant Coach</a:t>
            </a:r>
          </a:p>
          <a:p>
            <a:r>
              <a:rPr lang="en-US" sz="2400" dirty="0"/>
              <a:t>Eric Thomas         		Assistant Coach</a:t>
            </a:r>
          </a:p>
        </p:txBody>
      </p:sp>
    </p:spTree>
    <p:extLst>
      <p:ext uri="{BB962C8B-B14F-4D97-AF65-F5344CB8AC3E}">
        <p14:creationId xmlns:p14="http://schemas.microsoft.com/office/powerpoint/2010/main" val="1496786656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Custom 13">
      <a:dk1>
        <a:srgbClr val="003760"/>
      </a:dk1>
      <a:lt1>
        <a:sysClr val="window" lastClr="FFFFFF"/>
      </a:lt1>
      <a:dk2>
        <a:srgbClr val="4F95B8"/>
      </a:dk2>
      <a:lt2>
        <a:srgbClr val="EBEBEB"/>
      </a:lt2>
      <a:accent1>
        <a:srgbClr val="FF6600"/>
      </a:accent1>
      <a:accent2>
        <a:srgbClr val="FA731A"/>
      </a:accent2>
      <a:accent3>
        <a:srgbClr val="FFA365"/>
      </a:accent3>
      <a:accent4>
        <a:srgbClr val="FEC199"/>
      </a:accent4>
      <a:accent5>
        <a:srgbClr val="00B0F0"/>
      </a:accent5>
      <a:accent6>
        <a:srgbClr val="0070C0"/>
      </a:accent6>
      <a:hlink>
        <a:srgbClr val="FFE0CC"/>
      </a:hlink>
      <a:folHlink>
        <a:srgbClr val="FEC199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1217</TotalTime>
  <Words>220</Words>
  <Application>Microsoft Office PowerPoint</Application>
  <PresentationFormat>Widescreen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Courier New</vt:lpstr>
      <vt:lpstr>Wingdings 3</vt:lpstr>
      <vt:lpstr>Ion Boardroom</vt:lpstr>
      <vt:lpstr>Barracuda Open House</vt:lpstr>
      <vt:lpstr>Mission Statement</vt:lpstr>
      <vt:lpstr>2017-18 Barracuda Board Members</vt:lpstr>
      <vt:lpstr>Cuda 2017-18 Goals</vt:lpstr>
      <vt:lpstr>Committee Chairs</vt:lpstr>
      <vt:lpstr>Cheerleading Coaching Staff</vt:lpstr>
      <vt:lpstr>Varsity Coaching Staff</vt:lpstr>
      <vt:lpstr>Junior Varsity Coaching Staff</vt:lpstr>
      <vt:lpstr>Freshman Coaching Staff</vt:lpstr>
      <vt:lpstr>Flag Coaching Staff</vt:lpstr>
      <vt:lpstr>Barracuda Alumni </vt:lpstr>
      <vt:lpstr>To Be the Best Come Play with the Best</vt:lpstr>
      <vt:lpstr>Registration Fee</vt:lpstr>
      <vt:lpstr>Fund Raising Events</vt:lpstr>
      <vt:lpstr>Upcoming Events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Barracuda Open House</dc:title>
  <dc:creator>Damani Wallace</dc:creator>
  <cp:lastModifiedBy>Elizabeth Lovell</cp:lastModifiedBy>
  <cp:revision>47</cp:revision>
  <cp:lastPrinted>2017-02-08T02:04:44Z</cp:lastPrinted>
  <dcterms:created xsi:type="dcterms:W3CDTF">2017-02-08T00:19:22Z</dcterms:created>
  <dcterms:modified xsi:type="dcterms:W3CDTF">2017-08-14T01:18:19Z</dcterms:modified>
</cp:coreProperties>
</file>